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6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2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7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5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60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57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8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3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2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35B7FA-16A6-4A6A-B975-9229B30B7B09}" type="datetimeFigureOut">
              <a:rPr lang="en-GB" smtClean="0"/>
              <a:t>31/07/2017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485F69-1B71-4AC2-B994-1BA5D58F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37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kids.co.nz/sciencefacts/food/coconut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choolrun.com/what-are-simple-compound-and-complex-sentences-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0FC92-4A41-4339-B2D6-31A94B74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26" y="83940"/>
            <a:ext cx="4414096" cy="670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B12D69-0B95-44BD-9B73-322F7B9930AB}"/>
              </a:ext>
            </a:extLst>
          </p:cNvPr>
          <p:cNvSpPr/>
          <p:nvPr/>
        </p:nvSpPr>
        <p:spPr>
          <a:xfrm>
            <a:off x="8417520" y="5378211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ISBN -13: 978-1540827685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B08CC-FB9E-44AB-96E0-00E44CF883BA}"/>
              </a:ext>
            </a:extLst>
          </p:cNvPr>
          <p:cNvSpPr/>
          <p:nvPr/>
        </p:nvSpPr>
        <p:spPr>
          <a:xfrm>
            <a:off x="8417520" y="5902693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Genre: Historical Fiction</a:t>
            </a:r>
          </a:p>
        </p:txBody>
      </p:sp>
    </p:spTree>
    <p:extLst>
      <p:ext uri="{BB962C8B-B14F-4D97-AF65-F5344CB8AC3E}">
        <p14:creationId xmlns:p14="http://schemas.microsoft.com/office/powerpoint/2010/main" val="289146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9DB5-D715-4EA3-9182-1791D7B2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57" y="2008055"/>
            <a:ext cx="9844310" cy="140053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Vocabulary, Grammar and punctuation exercises images</a:t>
            </a:r>
          </a:p>
        </p:txBody>
      </p:sp>
    </p:spTree>
    <p:extLst>
      <p:ext uri="{BB962C8B-B14F-4D97-AF65-F5344CB8AC3E}">
        <p14:creationId xmlns:p14="http://schemas.microsoft.com/office/powerpoint/2010/main" val="260907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DACE01-B118-4BA3-9B1B-89122CCF6003}"/>
              </a:ext>
            </a:extLst>
          </p:cNvPr>
          <p:cNvSpPr txBox="1"/>
          <p:nvPr/>
        </p:nvSpPr>
        <p:spPr>
          <a:xfrm>
            <a:off x="480767" y="292231"/>
            <a:ext cx="104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ACEBE-535A-4C0C-A241-59DB6DFB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57" y="889206"/>
            <a:ext cx="9701224" cy="56718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E83EE-1FA6-4324-BC59-B646F511A357}"/>
              </a:ext>
            </a:extLst>
          </p:cNvPr>
          <p:cNvSpPr/>
          <p:nvPr/>
        </p:nvSpPr>
        <p:spPr>
          <a:xfrm>
            <a:off x="2812329" y="1537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B)</a:t>
            </a:r>
          </a:p>
          <a:p>
            <a:r>
              <a:rPr lang="en-GB" dirty="0"/>
              <a:t>Write three adjectives to describe the picture below:</a:t>
            </a:r>
          </a:p>
        </p:txBody>
      </p:sp>
    </p:spTree>
    <p:extLst>
      <p:ext uri="{BB962C8B-B14F-4D97-AF65-F5344CB8AC3E}">
        <p14:creationId xmlns:p14="http://schemas.microsoft.com/office/powerpoint/2010/main" val="281170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FF084F-27CF-416B-8F5D-D50972504E61}"/>
              </a:ext>
            </a:extLst>
          </p:cNvPr>
          <p:cNvSpPr txBox="1"/>
          <p:nvPr/>
        </p:nvSpPr>
        <p:spPr>
          <a:xfrm>
            <a:off x="537328" y="226243"/>
            <a:ext cx="118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Page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F18F1-9576-4BCE-9D01-BB0A5B7BF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96" y="683140"/>
            <a:ext cx="8540863" cy="5830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A3318D-7784-4BFD-B9C7-19E9ED180B16}"/>
              </a:ext>
            </a:extLst>
          </p:cNvPr>
          <p:cNvSpPr/>
          <p:nvPr/>
        </p:nvSpPr>
        <p:spPr>
          <a:xfrm>
            <a:off x="4718677" y="206879"/>
            <a:ext cx="237757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Quick composition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F3DCA-BFED-44DC-9289-544826B31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56"/>
            <a:ext cx="12174649" cy="6477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51DEA-55AB-4FA8-A428-19A98ADEEC67}"/>
              </a:ext>
            </a:extLst>
          </p:cNvPr>
          <p:cNvSpPr txBox="1"/>
          <p:nvPr/>
        </p:nvSpPr>
        <p:spPr>
          <a:xfrm>
            <a:off x="546932" y="-7877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Page 4</a:t>
            </a:r>
          </a:p>
        </p:txBody>
      </p:sp>
    </p:spTree>
    <p:extLst>
      <p:ext uri="{BB962C8B-B14F-4D97-AF65-F5344CB8AC3E}">
        <p14:creationId xmlns:p14="http://schemas.microsoft.com/office/powerpoint/2010/main" val="301801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70E5E-E58D-478A-A2EB-E83573C2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56" y="64314"/>
            <a:ext cx="3764822" cy="6693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343D1-5106-49B5-9D05-D30CB1ECEE5E}"/>
              </a:ext>
            </a:extLst>
          </p:cNvPr>
          <p:cNvSpPr txBox="1"/>
          <p:nvPr/>
        </p:nvSpPr>
        <p:spPr>
          <a:xfrm>
            <a:off x="6503500" y="595618"/>
            <a:ext cx="46602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u="sng" dirty="0"/>
              <a:t>The coconut Tree</a:t>
            </a:r>
          </a:p>
          <a:p>
            <a:endParaRPr lang="en-GB" sz="2400" dirty="0"/>
          </a:p>
          <a:p>
            <a:r>
              <a:rPr lang="en-GB" sz="2400" dirty="0"/>
              <a:t>Write a short information text </a:t>
            </a:r>
          </a:p>
          <a:p>
            <a:r>
              <a:rPr lang="en-GB" sz="2400" dirty="0"/>
              <a:t>on the Coconut tree. </a:t>
            </a:r>
          </a:p>
          <a:p>
            <a:endParaRPr lang="en-GB" sz="2400" dirty="0"/>
          </a:p>
          <a:p>
            <a:r>
              <a:rPr lang="en-GB" sz="2400" dirty="0"/>
              <a:t>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Subheading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Uses as raw material &amp; food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Table on nutrition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Drawing or photograph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92E92-F779-4B60-8240-97F95D02F350}"/>
              </a:ext>
            </a:extLst>
          </p:cNvPr>
          <p:cNvSpPr txBox="1"/>
          <p:nvPr/>
        </p:nvSpPr>
        <p:spPr>
          <a:xfrm>
            <a:off x="191165" y="226286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Page 139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FE8236-9FFD-4226-A8D9-576D41AB1F38}"/>
              </a:ext>
            </a:extLst>
          </p:cNvPr>
          <p:cNvSpPr/>
          <p:nvPr/>
        </p:nvSpPr>
        <p:spPr>
          <a:xfrm>
            <a:off x="6503500" y="5823867"/>
            <a:ext cx="5094930" cy="66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http://www.sciencekids.co.nz/sciencefacts/food/coconuts.html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26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71BAE-76B5-4D1F-AFDB-2DA3A2AA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3" y="0"/>
            <a:ext cx="5143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1D7EE-D82A-4F94-8EFD-83B5F6A79598}"/>
              </a:ext>
            </a:extLst>
          </p:cNvPr>
          <p:cNvSpPr txBox="1"/>
          <p:nvPr/>
        </p:nvSpPr>
        <p:spPr>
          <a:xfrm>
            <a:off x="5560944" y="163568"/>
            <a:ext cx="65723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coconut used as a  stew bowl</a:t>
            </a:r>
          </a:p>
          <a:p>
            <a:endParaRPr lang="en-GB" sz="2800" dirty="0"/>
          </a:p>
          <a:p>
            <a:r>
              <a:rPr lang="en-GB" sz="2800" dirty="0"/>
              <a:t>Write a sentence about this photograph: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 simple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 compound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a complex sentence about the meal </a:t>
            </a:r>
          </a:p>
          <a:p>
            <a:endParaRPr lang="en-GB" sz="2800" dirty="0"/>
          </a:p>
          <a:p>
            <a:r>
              <a:rPr lang="en-GB" sz="2800" dirty="0"/>
              <a:t>Which includes parenthesis</a:t>
            </a:r>
          </a:p>
          <a:p>
            <a:endParaRPr lang="en-GB" sz="2800" dirty="0"/>
          </a:p>
          <a:p>
            <a:r>
              <a:rPr lang="en-GB" sz="2800" dirty="0"/>
              <a:t>Extension: use dialogue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A5989-BF0A-4778-BDEF-48B4CDBEF93C}"/>
              </a:ext>
            </a:extLst>
          </p:cNvPr>
          <p:cNvSpPr/>
          <p:nvPr/>
        </p:nvSpPr>
        <p:spPr>
          <a:xfrm>
            <a:off x="5734639" y="59621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https://www.theschoolrun.com/what-are-simple-compound-and-complex-sentences-0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1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200F8-1FD8-47FE-8B09-417570055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0"/>
            <a:ext cx="9143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7065C-A1FB-4521-9F78-A4B3A0F0C295}"/>
              </a:ext>
            </a:extLst>
          </p:cNvPr>
          <p:cNvSpPr txBox="1"/>
          <p:nvPr/>
        </p:nvSpPr>
        <p:spPr>
          <a:xfrm>
            <a:off x="9820604" y="4180344"/>
            <a:ext cx="24465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Look at this </a:t>
            </a:r>
          </a:p>
          <a:p>
            <a:r>
              <a:rPr lang="en-GB" sz="2400" dirty="0"/>
              <a:t>Photograph.</a:t>
            </a:r>
          </a:p>
          <a:p>
            <a:r>
              <a:rPr lang="en-GB" sz="2400" dirty="0"/>
              <a:t>Write a </a:t>
            </a:r>
          </a:p>
          <a:p>
            <a:r>
              <a:rPr lang="en-GB" sz="2400" dirty="0"/>
              <a:t>se</a:t>
            </a:r>
            <a:r>
              <a:rPr lang="en-GB" sz="2400" b="1" dirty="0"/>
              <a:t>n</a:t>
            </a:r>
            <a:r>
              <a:rPr lang="en-GB" sz="2400" dirty="0"/>
              <a:t>tence </a:t>
            </a:r>
          </a:p>
          <a:p>
            <a:r>
              <a:rPr lang="en-GB" sz="2400" dirty="0"/>
              <a:t>with a comma </a:t>
            </a:r>
          </a:p>
          <a:p>
            <a:r>
              <a:rPr lang="en-GB" sz="2400" dirty="0"/>
              <a:t>and a dash.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B7F70-E34B-40BC-B7D9-37BC054EA6DE}"/>
              </a:ext>
            </a:extLst>
          </p:cNvPr>
          <p:cNvSpPr txBox="1"/>
          <p:nvPr/>
        </p:nvSpPr>
        <p:spPr>
          <a:xfrm>
            <a:off x="10360404" y="42783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Page 132</a:t>
            </a:r>
          </a:p>
        </p:txBody>
      </p:sp>
    </p:spTree>
    <p:extLst>
      <p:ext uri="{BB962C8B-B14F-4D97-AF65-F5344CB8AC3E}">
        <p14:creationId xmlns:p14="http://schemas.microsoft.com/office/powerpoint/2010/main" val="333320876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</TotalTime>
  <Words>146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Slice</vt:lpstr>
      <vt:lpstr>PowerPoint Presentation</vt:lpstr>
      <vt:lpstr>Vocabulary, Grammar and punctuation exercises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Fidelia Nimmons</dc:creator>
  <cp:lastModifiedBy>Fidelia Nimmons</cp:lastModifiedBy>
  <cp:revision>16</cp:revision>
  <dcterms:created xsi:type="dcterms:W3CDTF">2017-07-28T07:47:07Z</dcterms:created>
  <dcterms:modified xsi:type="dcterms:W3CDTF">2017-07-31T12:59:29Z</dcterms:modified>
</cp:coreProperties>
</file>