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AE20B-1929-4CFC-8FA5-710F876C6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855DC-D9DB-4A78-A95F-81C8AD7A5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A0EC1-C0AD-4D8F-A2C9-BA4207BF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1CB93-4911-49E6-ABB5-3B3A4EE5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9ADF0-E543-4984-BF94-A5BD475D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0CAB4-E364-4CAE-991A-491A1E11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E8485-5ADB-4445-96EA-E2C38BC4F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EC2F9-1CEC-4BE2-AF8B-AE75993D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B6C0D-DCA7-4A98-AA3C-C8F24278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7784C-9703-4397-BE51-5FBA70CF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5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9B9000-EDC0-44B8-84B4-E615F08A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2AAA4-8060-490E-BC36-4BA031F8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6D84B-43E3-4075-8AF5-22E8C2DC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02AE-6A89-433A-954C-10244453E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70760-0CBF-48D6-8DB1-7B04C5DD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59CB-770A-4D0A-B159-D7DDEB8A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B8C3-444C-4E9F-8999-40CE19D90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4E71-7989-471B-AA2C-CBCF4308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7F2C-3BBE-4AB5-9716-6F4E60D0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6A883-96DE-4906-8EA7-45B578CD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CF440-26A3-481A-B350-690C380E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06486-82DD-46FD-91EB-F28644D3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B0FC5-C219-4190-82BF-5336C657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00C8C-8D9B-4D4C-8626-C1053CA9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5D601-52EF-4A9E-9446-DF4ADBE5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2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B3CD-8EAE-422A-BE5D-1AB38F08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5774-13E0-49F1-8229-9C14D4579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6ABC7-0492-4D03-8F21-FA63E776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395E2-77D0-4087-AD44-B594D23C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9A491-AEFD-414F-87A4-E0CC33DC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29E5E-DA8F-4E7D-8642-B2C70045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7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C330-31F3-4C82-AFEA-1AE3A6CB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F6A13-C5C2-4499-9CE9-BC2286BC9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750B2-7266-4798-86FE-7138BF14E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0149AD-77F2-4797-B999-C9FFCB0B6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B1242-1519-4571-B091-BFCD1ACFE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EFED96-D010-42B2-A13C-FBC3D538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0FD26-1009-4947-B5D0-1503FB32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C83E8-E463-4517-B4A5-DD569EE1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7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64BF-D0B4-4CF6-BCE1-84DB3C47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D7C39-5AC8-41BF-A954-6E6343F1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1356DC-FB8F-4F66-873B-F2E891EA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E847B-E746-44BD-A3A8-CF66323F2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6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B4CBB-31B7-48BC-A53E-CF996D38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98107-DD54-4468-8638-80254DD84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B315D-5C1C-4FB2-98E8-DB1A1DBD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1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B20B2-149F-4A68-A02F-C2F3FC9E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9CFBF-8F3C-4E08-A52C-6939EA89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C88AE-12F8-402D-A5AC-CF33FF4D3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D3ECB-EBBB-40D5-A727-2652FEF2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A24BD-E076-4914-AC74-65ABDE1B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566B7-8D7C-46A5-AFAE-C4C5AAFC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2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72BE9-A643-4EB5-B08C-F4FC4238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AF21F-D7F5-4E91-8D36-0673A3590F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BCC77-77B9-4995-B17C-F5F8D9A57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838EA-BEED-4428-8D4E-5101B13E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9CF85-ACA0-4DB2-B3FE-2926432C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C0D60-8151-4BC7-B298-1BC1D01C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3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34548-2181-41B7-894B-6396B1AC9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360EE-9CA0-48B8-8126-7E7A72256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E2B18-5E71-4C12-92D4-76A32C0D6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079D-582F-49BF-B886-4F56B3B0EC5B}" type="datetimeFigureOut">
              <a:rPr lang="en-GB" smtClean="0"/>
              <a:t>20/08/2017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56A75-0021-4939-B153-183E16073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80751-616B-4DD3-A973-BB63CB01F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3DFC-E9A5-4C1B-A958-DD129295F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58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museum.org/research/collection_online/collection_object_details/collection_image_gallery.aspx?assetId=58348001&amp;objectId=1537352&amp;partId=1" TargetMode="External"/><Relationship Id="rId2" Type="http://schemas.openxmlformats.org/officeDocument/2006/relationships/hyperlink" Target="http://www.britishmuseum.org/research/collection_online/collection_object_details/collection_image_gallery.aspx?assetId=58343001&amp;objectId=1537349&amp;partId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81D7-C196-4B17-BFBB-4B0FA4F0D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/>
              <a:t>Picture Talks</a:t>
            </a:r>
          </a:p>
        </p:txBody>
      </p:sp>
    </p:spTree>
    <p:extLst>
      <p:ext uri="{BB962C8B-B14F-4D97-AF65-F5344CB8AC3E}">
        <p14:creationId xmlns:p14="http://schemas.microsoft.com/office/powerpoint/2010/main" val="295104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EBEC-B5E8-4A74-BCAE-647E6A852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256" y="-87800"/>
            <a:ext cx="10515600" cy="1096206"/>
          </a:xfrm>
        </p:spPr>
        <p:txBody>
          <a:bodyPr/>
          <a:lstStyle/>
          <a:p>
            <a:r>
              <a:rPr lang="en-GB" dirty="0"/>
              <a:t>Discussing the photographs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B355-BF45-4220-A400-205083A92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406"/>
            <a:ext cx="10515600" cy="516855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happening in this photograph?</a:t>
            </a:r>
          </a:p>
          <a:p>
            <a:r>
              <a:rPr lang="en-GB" dirty="0"/>
              <a:t>Who are these people?</a:t>
            </a:r>
          </a:p>
          <a:p>
            <a:r>
              <a:rPr lang="en-GB" dirty="0"/>
              <a:t>Why are they in the photo?</a:t>
            </a:r>
          </a:p>
          <a:p>
            <a:r>
              <a:rPr lang="en-GB" dirty="0"/>
              <a:t>Which character stands out for you and why?</a:t>
            </a:r>
          </a:p>
          <a:p>
            <a:r>
              <a:rPr lang="en-GB" dirty="0"/>
              <a:t>What happened 5 minutes before this photograph was taken?</a:t>
            </a:r>
          </a:p>
          <a:p>
            <a:r>
              <a:rPr lang="en-GB" dirty="0"/>
              <a:t>What happened five minutes after this photo was taken?</a:t>
            </a:r>
          </a:p>
          <a:p>
            <a:r>
              <a:rPr lang="en-GB" dirty="0"/>
              <a:t>What is happening right now in the photograph? Look closely at each person.</a:t>
            </a:r>
          </a:p>
          <a:p>
            <a:r>
              <a:rPr lang="en-GB" dirty="0"/>
              <a:t>Combine the above sequence into a narrative story.</a:t>
            </a:r>
          </a:p>
          <a:p>
            <a:r>
              <a:rPr lang="en-GB" dirty="0"/>
              <a:t>Dramatize and video record your narrative story.</a:t>
            </a:r>
          </a:p>
          <a:p>
            <a:r>
              <a:rPr lang="en-GB" dirty="0"/>
              <a:t>In groups form tableau for each part above and present to rest of the class.</a:t>
            </a:r>
          </a:p>
          <a:p>
            <a:r>
              <a:rPr lang="en-GB" dirty="0"/>
              <a:t>Take photos of your framed tableau. Display with the original photo.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32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vintage photo of 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41336FD6-AFC6-4142-9A2D-CF7D34E2D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8100"/>
            <a:ext cx="9525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8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D169F3C8-5B6D-4F67-B8F0-5D02599B0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92" y="0"/>
            <a:ext cx="9437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88CB-9334-4F9B-A3A2-222ED27F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Photos from British Museum online collection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95523-52F5-4F83-96C7-C7D4240A907F}"/>
              </a:ext>
            </a:extLst>
          </p:cNvPr>
          <p:cNvSpPr txBox="1"/>
          <p:nvPr/>
        </p:nvSpPr>
        <p:spPr>
          <a:xfrm>
            <a:off x="4622334" y="1803633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Page 3 </a:t>
            </a:r>
            <a:r>
              <a:rPr lang="en-GB" dirty="0">
                <a:sym typeface="Wingdings" panose="05000000000000000000" pitchFamily="2" charset="2"/>
                <a:hlinkClick r:id="rId2"/>
              </a:rPr>
              <a:t>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FA2B5-F96F-41AC-92BA-F45D8C760807}"/>
              </a:ext>
            </a:extLst>
          </p:cNvPr>
          <p:cNvSpPr txBox="1"/>
          <p:nvPr/>
        </p:nvSpPr>
        <p:spPr>
          <a:xfrm>
            <a:off x="4697835" y="2608976"/>
            <a:ext cx="1133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3"/>
              </a:rPr>
              <a:t>Page 4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75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Picture Talks</vt:lpstr>
      <vt:lpstr>Discussing the photographs</vt:lpstr>
      <vt:lpstr>PowerPoint Presentation</vt:lpstr>
      <vt:lpstr>PowerPoint Presentation</vt:lpstr>
      <vt:lpstr>Photos from British Museum online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Talks</dc:title>
  <dc:creator>Fidelia Nimmons</dc:creator>
  <cp:lastModifiedBy>Fidelia Nimmons</cp:lastModifiedBy>
  <cp:revision>3</cp:revision>
  <dcterms:created xsi:type="dcterms:W3CDTF">2017-08-20T09:33:58Z</dcterms:created>
  <dcterms:modified xsi:type="dcterms:W3CDTF">2017-08-20T09:54:32Z</dcterms:modified>
</cp:coreProperties>
</file>